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8" r:id="rId3"/>
    <p:sldId id="271" r:id="rId4"/>
    <p:sldId id="269" r:id="rId5"/>
    <p:sldId id="259" r:id="rId6"/>
    <p:sldId id="272" r:id="rId7"/>
    <p:sldId id="27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96" autoAdjust="0"/>
    <p:restoredTop sz="94690"/>
  </p:normalViewPr>
  <p:slideViewPr>
    <p:cSldViewPr snapToGrid="0" snapToObjects="1">
      <p:cViewPr varScale="1">
        <p:scale>
          <a:sx n="86" d="100"/>
          <a:sy n="86" d="100"/>
        </p:scale>
        <p:origin x="91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per Vlaar" userId="5553f5b0-b5e4-4177-b19f-34e1902cbe52" providerId="ADAL" clId="{05FC6789-14CD-4699-8150-A04E58819D8C}"/>
    <pc:docChg chg="undo custSel addSld modSld">
      <pc:chgData name="Jasper Vlaar" userId="5553f5b0-b5e4-4177-b19f-34e1902cbe52" providerId="ADAL" clId="{05FC6789-14CD-4699-8150-A04E58819D8C}" dt="2018-10-19T11:08:20.676" v="106" actId="1076"/>
      <pc:docMkLst>
        <pc:docMk/>
      </pc:docMkLst>
      <pc:sldChg chg="addSp modSp">
        <pc:chgData name="Jasper Vlaar" userId="5553f5b0-b5e4-4177-b19f-34e1902cbe52" providerId="ADAL" clId="{05FC6789-14CD-4699-8150-A04E58819D8C}" dt="2018-10-19T11:08:20.676" v="106" actId="1076"/>
        <pc:sldMkLst>
          <pc:docMk/>
          <pc:sldMk cId="1989119698" sldId="259"/>
        </pc:sldMkLst>
        <pc:cxnChg chg="add mod">
          <ac:chgData name="Jasper Vlaar" userId="5553f5b0-b5e4-4177-b19f-34e1902cbe52" providerId="ADAL" clId="{05FC6789-14CD-4699-8150-A04E58819D8C}" dt="2018-10-19T11:07:33.535" v="89" actId="14100"/>
          <ac:cxnSpMkLst>
            <pc:docMk/>
            <pc:sldMk cId="1989119698" sldId="259"/>
            <ac:cxnSpMk id="57" creationId="{7BE4E590-9F90-4B9E-94FA-037A32D555F0}"/>
          </ac:cxnSpMkLst>
        </pc:cxnChg>
        <pc:cxnChg chg="add mod">
          <ac:chgData name="Jasper Vlaar" userId="5553f5b0-b5e4-4177-b19f-34e1902cbe52" providerId="ADAL" clId="{05FC6789-14CD-4699-8150-A04E58819D8C}" dt="2018-10-19T11:07:42.208" v="90" actId="11529"/>
          <ac:cxnSpMkLst>
            <pc:docMk/>
            <pc:sldMk cId="1989119698" sldId="259"/>
            <ac:cxnSpMk id="60" creationId="{01364883-C79D-4A52-A9DC-DB651D4ECB80}"/>
          </ac:cxnSpMkLst>
        </pc:cxnChg>
        <pc:cxnChg chg="add mod">
          <ac:chgData name="Jasper Vlaar" userId="5553f5b0-b5e4-4177-b19f-34e1902cbe52" providerId="ADAL" clId="{05FC6789-14CD-4699-8150-A04E58819D8C}" dt="2018-10-19T11:07:50.135" v="91" actId="11529"/>
          <ac:cxnSpMkLst>
            <pc:docMk/>
            <pc:sldMk cId="1989119698" sldId="259"/>
            <ac:cxnSpMk id="62" creationId="{2B6D5AB6-7D79-4DE2-AF21-8166326C591F}"/>
          </ac:cxnSpMkLst>
        </pc:cxnChg>
        <pc:cxnChg chg="add mod">
          <ac:chgData name="Jasper Vlaar" userId="5553f5b0-b5e4-4177-b19f-34e1902cbe52" providerId="ADAL" clId="{05FC6789-14CD-4699-8150-A04E58819D8C}" dt="2018-10-19T11:07:55.349" v="94" actId="14100"/>
          <ac:cxnSpMkLst>
            <pc:docMk/>
            <pc:sldMk cId="1989119698" sldId="259"/>
            <ac:cxnSpMk id="63" creationId="{072CF2BC-8835-49A7-A402-F7E2B071BEE3}"/>
          </ac:cxnSpMkLst>
        </pc:cxnChg>
        <pc:cxnChg chg="add mod">
          <ac:chgData name="Jasper Vlaar" userId="5553f5b0-b5e4-4177-b19f-34e1902cbe52" providerId="ADAL" clId="{05FC6789-14CD-4699-8150-A04E58819D8C}" dt="2018-10-19T11:08:00.148" v="97" actId="14100"/>
          <ac:cxnSpMkLst>
            <pc:docMk/>
            <pc:sldMk cId="1989119698" sldId="259"/>
            <ac:cxnSpMk id="65" creationId="{460ECB14-3FCD-4E09-95A5-080034403B64}"/>
          </ac:cxnSpMkLst>
        </pc:cxnChg>
        <pc:cxnChg chg="add mod">
          <ac:chgData name="Jasper Vlaar" userId="5553f5b0-b5e4-4177-b19f-34e1902cbe52" providerId="ADAL" clId="{05FC6789-14CD-4699-8150-A04E58819D8C}" dt="2018-10-19T11:08:12.169" v="102" actId="1076"/>
          <ac:cxnSpMkLst>
            <pc:docMk/>
            <pc:sldMk cId="1989119698" sldId="259"/>
            <ac:cxnSpMk id="67" creationId="{BBD84C04-1A9B-470A-9726-D6FE6176E4C6}"/>
          </ac:cxnSpMkLst>
        </pc:cxnChg>
        <pc:cxnChg chg="add mod">
          <ac:chgData name="Jasper Vlaar" userId="5553f5b0-b5e4-4177-b19f-34e1902cbe52" providerId="ADAL" clId="{05FC6789-14CD-4699-8150-A04E58819D8C}" dt="2018-10-19T11:08:20.676" v="106" actId="1076"/>
          <ac:cxnSpMkLst>
            <pc:docMk/>
            <pc:sldMk cId="1989119698" sldId="259"/>
            <ac:cxnSpMk id="69" creationId="{41C95A8D-5AEB-4DF4-B0DD-B8DC28F1FED9}"/>
          </ac:cxnSpMkLst>
        </pc:cxnChg>
      </pc:sldChg>
      <pc:sldChg chg="addSp delSp modSp add mod setBg setClrOvrMap">
        <pc:chgData name="Jasper Vlaar" userId="5553f5b0-b5e4-4177-b19f-34e1902cbe52" providerId="ADAL" clId="{05FC6789-14CD-4699-8150-A04E58819D8C}" dt="2018-10-19T11:05:40.697" v="86" actId="1076"/>
        <pc:sldMkLst>
          <pc:docMk/>
          <pc:sldMk cId="2794942907" sldId="272"/>
        </pc:sldMkLst>
        <pc:spChg chg="mod">
          <ac:chgData name="Jasper Vlaar" userId="5553f5b0-b5e4-4177-b19f-34e1902cbe52" providerId="ADAL" clId="{05FC6789-14CD-4699-8150-A04E58819D8C}" dt="2018-10-19T11:01:32.677" v="60" actId="26606"/>
          <ac:spMkLst>
            <pc:docMk/>
            <pc:sldMk cId="2794942907" sldId="272"/>
            <ac:spMk id="4" creationId="{F9F78232-450D-6E46-8232-9E857D8EB406}"/>
          </ac:spMkLst>
        </pc:spChg>
        <pc:spChg chg="ord">
          <ac:chgData name="Jasper Vlaar" userId="5553f5b0-b5e4-4177-b19f-34e1902cbe52" providerId="ADAL" clId="{05FC6789-14CD-4699-8150-A04E58819D8C}" dt="2018-10-19T11:01:32.677" v="60" actId="26606"/>
          <ac:spMkLst>
            <pc:docMk/>
            <pc:sldMk cId="2794942907" sldId="272"/>
            <ac:spMk id="6" creationId="{36DF6F21-6D83-C449-871E-8E104DD55F19}"/>
          </ac:spMkLst>
        </pc:spChg>
        <pc:spChg chg="add del">
          <ac:chgData name="Jasper Vlaar" userId="5553f5b0-b5e4-4177-b19f-34e1902cbe52" providerId="ADAL" clId="{05FC6789-14CD-4699-8150-A04E58819D8C}" dt="2018-10-19T11:01:00.973" v="54" actId="26606"/>
          <ac:spMkLst>
            <pc:docMk/>
            <pc:sldMk cId="2794942907" sldId="272"/>
            <ac:spMk id="71" creationId="{1DB7C82F-AB7E-4F0C-B829-FA1B9C415180}"/>
          </ac:spMkLst>
        </pc:spChg>
        <pc:spChg chg="add del">
          <ac:chgData name="Jasper Vlaar" userId="5553f5b0-b5e4-4177-b19f-34e1902cbe52" providerId="ADAL" clId="{05FC6789-14CD-4699-8150-A04E58819D8C}" dt="2018-10-19T11:01:15.235" v="58" actId="26606"/>
          <ac:spMkLst>
            <pc:docMk/>
            <pc:sldMk cId="2794942907" sldId="272"/>
            <ac:spMk id="75" creationId="{77DA6D33-2D62-458C-BF5D-DBF612FD557E}"/>
          </ac:spMkLst>
        </pc:spChg>
        <pc:spChg chg="add del">
          <ac:chgData name="Jasper Vlaar" userId="5553f5b0-b5e4-4177-b19f-34e1902cbe52" providerId="ADAL" clId="{05FC6789-14CD-4699-8150-A04E58819D8C}" dt="2018-10-19T11:01:01.577" v="56" actId="26606"/>
          <ac:spMkLst>
            <pc:docMk/>
            <pc:sldMk cId="2794942907" sldId="272"/>
            <ac:spMk id="2052" creationId="{BCC55ACC-A2F6-403C-A3A4-D59B3734D45F}"/>
          </ac:spMkLst>
        </pc:spChg>
        <pc:spChg chg="add del">
          <ac:chgData name="Jasper Vlaar" userId="5553f5b0-b5e4-4177-b19f-34e1902cbe52" providerId="ADAL" clId="{05FC6789-14CD-4699-8150-A04E58819D8C}" dt="2018-10-19T11:01:15.235" v="58" actId="26606"/>
          <ac:spMkLst>
            <pc:docMk/>
            <pc:sldMk cId="2794942907" sldId="272"/>
            <ac:spMk id="2054" creationId="{0BC9EFE1-D8CB-4668-9980-DB108327A794}"/>
          </ac:spMkLst>
        </pc:spChg>
        <pc:spChg chg="add del">
          <ac:chgData name="Jasper Vlaar" userId="5553f5b0-b5e4-4177-b19f-34e1902cbe52" providerId="ADAL" clId="{05FC6789-14CD-4699-8150-A04E58819D8C}" dt="2018-10-19T11:01:32.677" v="60" actId="26606"/>
          <ac:spMkLst>
            <pc:docMk/>
            <pc:sldMk cId="2794942907" sldId="272"/>
            <ac:spMk id="2056" creationId="{35555856-9970-4BC3-9AA9-6A917F53AFBD}"/>
          </ac:spMkLst>
        </pc:spChg>
        <pc:spChg chg="add del">
          <ac:chgData name="Jasper Vlaar" userId="5553f5b0-b5e4-4177-b19f-34e1902cbe52" providerId="ADAL" clId="{05FC6789-14CD-4699-8150-A04E58819D8C}" dt="2018-10-19T11:01:32.677" v="60" actId="26606"/>
          <ac:spMkLst>
            <pc:docMk/>
            <pc:sldMk cId="2794942907" sldId="272"/>
            <ac:spMk id="2058" creationId="{13722DD7-BA73-4776-93A3-94491FEF7260}"/>
          </ac:spMkLst>
        </pc:spChg>
        <pc:picChg chg="add mod">
          <ac:chgData name="Jasper Vlaar" userId="5553f5b0-b5e4-4177-b19f-34e1902cbe52" providerId="ADAL" clId="{05FC6789-14CD-4699-8150-A04E58819D8C}" dt="2018-10-19T11:05:40.697" v="86" actId="1076"/>
          <ac:picMkLst>
            <pc:docMk/>
            <pc:sldMk cId="2794942907" sldId="272"/>
            <ac:picMk id="16" creationId="{DD2FBF24-8F60-4F14-A910-DFF3780EE892}"/>
          </ac:picMkLst>
        </pc:picChg>
        <pc:picChg chg="add del">
          <ac:chgData name="Jasper Vlaar" userId="5553f5b0-b5e4-4177-b19f-34e1902cbe52" providerId="ADAL" clId="{05FC6789-14CD-4699-8150-A04E58819D8C}" dt="2018-10-19T11:01:15.235" v="58" actId="26606"/>
          <ac:picMkLst>
            <pc:docMk/>
            <pc:sldMk cId="2794942907" sldId="272"/>
            <ac:picMk id="73" creationId="{7CBAE1BD-B8E4-4029-8AA2-C77E4FED9864}"/>
          </ac:picMkLst>
        </pc:picChg>
        <pc:picChg chg="del">
          <ac:chgData name="Jasper Vlaar" userId="5553f5b0-b5e4-4177-b19f-34e1902cbe52" providerId="ADAL" clId="{05FC6789-14CD-4699-8150-A04E58819D8C}" dt="2018-10-19T10:56:18.494" v="47" actId="478"/>
          <ac:picMkLst>
            <pc:docMk/>
            <pc:sldMk cId="2794942907" sldId="272"/>
            <ac:picMk id="1028" creationId="{ADD38225-7DFA-499F-814B-1290CBEA9345}"/>
          </ac:picMkLst>
        </pc:picChg>
        <pc:picChg chg="del">
          <ac:chgData name="Jasper Vlaar" userId="5553f5b0-b5e4-4177-b19f-34e1902cbe52" providerId="ADAL" clId="{05FC6789-14CD-4699-8150-A04E58819D8C}" dt="2018-10-19T10:56:20.076" v="49" actId="478"/>
          <ac:picMkLst>
            <pc:docMk/>
            <pc:sldMk cId="2794942907" sldId="272"/>
            <ac:picMk id="1030" creationId="{798F994B-3407-463A-999B-DC4F551E7EE0}"/>
          </ac:picMkLst>
        </pc:picChg>
        <pc:picChg chg="del">
          <ac:chgData name="Jasper Vlaar" userId="5553f5b0-b5e4-4177-b19f-34e1902cbe52" providerId="ADAL" clId="{05FC6789-14CD-4699-8150-A04E58819D8C}" dt="2018-10-19T10:56:19.244" v="48" actId="478"/>
          <ac:picMkLst>
            <pc:docMk/>
            <pc:sldMk cId="2794942907" sldId="272"/>
            <ac:picMk id="1032" creationId="{AF991B03-6769-40CA-9A47-DC220021BDBC}"/>
          </ac:picMkLst>
        </pc:picChg>
        <pc:picChg chg="add del mod">
          <ac:chgData name="Jasper Vlaar" userId="5553f5b0-b5e4-4177-b19f-34e1902cbe52" providerId="ADAL" clId="{05FC6789-14CD-4699-8150-A04E58819D8C}" dt="2018-10-19T11:05:34.690" v="83" actId="478"/>
          <ac:picMkLst>
            <pc:docMk/>
            <pc:sldMk cId="2794942907" sldId="272"/>
            <ac:picMk id="2050" creationId="{D5D986C5-ED2F-4BF0-8E9C-18AC2DAA9808}"/>
          </ac:picMkLst>
        </pc:picChg>
        <pc:picChg chg="add del">
          <ac:chgData name="Jasper Vlaar" userId="5553f5b0-b5e4-4177-b19f-34e1902cbe52" providerId="ADAL" clId="{05FC6789-14CD-4699-8150-A04E58819D8C}" dt="2018-10-19T11:01:32.677" v="60" actId="26606"/>
          <ac:picMkLst>
            <pc:docMk/>
            <pc:sldMk cId="2794942907" sldId="272"/>
            <ac:picMk id="2057" creationId="{7F487851-BFAF-46D8-A1ED-50CAD6E46F59}"/>
          </ac:picMkLst>
        </pc:picChg>
      </pc:sldChg>
      <pc:sldChg chg="add">
        <pc:chgData name="Jasper Vlaar" userId="5553f5b0-b5e4-4177-b19f-34e1902cbe52" providerId="ADAL" clId="{05FC6789-14CD-4699-8150-A04E58819D8C}" dt="2018-10-19T10:56:25.311" v="50"/>
        <pc:sldMkLst>
          <pc:docMk/>
          <pc:sldMk cId="2093967789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5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chemeClr val="accent1"/>
                </a:solidFill>
              </a:rPr>
              <a:t>Autonomous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 err="1">
                <a:solidFill>
                  <a:schemeClr val="accent1"/>
                </a:solidFill>
              </a:rPr>
              <a:t>shipping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G_2624">
            <a:hlinkClick r:id="" action="ppaction://media"/>
            <a:extLst>
              <a:ext uri="{FF2B5EF4-FFF2-40B4-BE49-F238E27FC236}">
                <a16:creationId xmlns:a16="http://schemas.microsoft.com/office/drawing/2014/main" id="{006EB946-D955-B645-B68E-4FA770FCE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7674" y="2014414"/>
            <a:ext cx="7256649" cy="40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Current scope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2F946F6-8724-4559-A769-4E31000CEDE9}"/>
              </a:ext>
            </a:extLst>
          </p:cNvPr>
          <p:cNvSpPr txBox="1"/>
          <p:nvPr/>
        </p:nvSpPr>
        <p:spPr>
          <a:xfrm>
            <a:off x="1926455" y="2315530"/>
            <a:ext cx="7670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000" dirty="0"/>
              <a:t>Wall </a:t>
            </a:r>
            <a:r>
              <a:rPr lang="nl-NL" sz="2000" dirty="0" err="1"/>
              <a:t>detection</a:t>
            </a:r>
            <a:endParaRPr lang="nl-NL" sz="2000" dirty="0"/>
          </a:p>
          <a:p>
            <a:pPr marL="742950" lvl="1" indent="-285750">
              <a:buFontTx/>
              <a:buChar char="-"/>
            </a:pPr>
            <a:r>
              <a:rPr lang="nl-NL" sz="2000" dirty="0" err="1"/>
              <a:t>Improving</a:t>
            </a:r>
            <a:r>
              <a:rPr lang="nl-NL" sz="2000" dirty="0"/>
              <a:t> </a:t>
            </a:r>
            <a:r>
              <a:rPr lang="nl-NL" sz="2000" dirty="0" err="1"/>
              <a:t>algorithm</a:t>
            </a:r>
            <a:endParaRPr lang="nl-NL" sz="2000" dirty="0"/>
          </a:p>
          <a:p>
            <a:pPr marL="742950" lvl="1" indent="-285750">
              <a:buFontTx/>
              <a:buChar char="-"/>
            </a:pPr>
            <a:r>
              <a:rPr lang="nl-NL" sz="2000" dirty="0" err="1"/>
              <a:t>Introducing</a:t>
            </a:r>
            <a:r>
              <a:rPr lang="nl-NL" sz="2000" dirty="0"/>
              <a:t> new </a:t>
            </a:r>
            <a:r>
              <a:rPr lang="nl-NL" sz="2000" dirty="0" err="1"/>
              <a:t>techniques</a:t>
            </a:r>
            <a:endParaRPr lang="nl-NL" sz="2000" dirty="0"/>
          </a:p>
          <a:p>
            <a:pPr marL="285750" indent="-285750">
              <a:buFontTx/>
              <a:buChar char="-"/>
            </a:pPr>
            <a:r>
              <a:rPr lang="nl-NL" sz="2000" dirty="0" err="1"/>
              <a:t>Distance</a:t>
            </a:r>
            <a:r>
              <a:rPr lang="nl-NL" sz="2000" dirty="0"/>
              <a:t> </a:t>
            </a:r>
            <a:r>
              <a:rPr lang="nl-NL" sz="2000" dirty="0" err="1"/>
              <a:t>recognition</a:t>
            </a:r>
            <a:endParaRPr lang="nl-NL" sz="2000" dirty="0"/>
          </a:p>
          <a:p>
            <a:r>
              <a:rPr lang="nl-NL" sz="2000" dirty="0"/>
              <a:t>	-    Research</a:t>
            </a:r>
          </a:p>
          <a:p>
            <a:pPr marL="285750" indent="-285750">
              <a:buFontTx/>
              <a:buChar char="-"/>
            </a:pPr>
            <a:r>
              <a:rPr lang="nl-NL" sz="2000" dirty="0"/>
              <a:t>System </a:t>
            </a:r>
            <a:r>
              <a:rPr lang="nl-NL" sz="2000" dirty="0" err="1"/>
              <a:t>validation</a:t>
            </a:r>
            <a:r>
              <a:rPr lang="nl-NL" sz="2000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nl-NL" sz="2000" dirty="0"/>
              <a:t>Hyperparameter </a:t>
            </a:r>
            <a:r>
              <a:rPr lang="nl-NL" sz="2000" dirty="0" err="1"/>
              <a:t>tuning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52735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Using horizon detection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8" name="Picture 4" descr="https://i.gyazo.com/a72867a447563687ee5605bcadf8de49.png">
            <a:extLst>
              <a:ext uri="{FF2B5EF4-FFF2-40B4-BE49-F238E27FC236}">
                <a16:creationId xmlns:a16="http://schemas.microsoft.com/office/drawing/2014/main" id="{ADD38225-7DFA-499F-814B-1290CBEA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78" y="1965895"/>
            <a:ext cx="64484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a436800db9362074249332f78e2b64ad.png">
            <a:extLst>
              <a:ext uri="{FF2B5EF4-FFF2-40B4-BE49-F238E27FC236}">
                <a16:creationId xmlns:a16="http://schemas.microsoft.com/office/drawing/2014/main" id="{798F994B-3407-463A-999B-DC4F551E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26" y="3701481"/>
            <a:ext cx="3438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gyazo.com/7b3e7a9d4409be16a5130b7081d29943.png">
            <a:extLst>
              <a:ext uri="{FF2B5EF4-FFF2-40B4-BE49-F238E27FC236}">
                <a16:creationId xmlns:a16="http://schemas.microsoft.com/office/drawing/2014/main" id="{AF991B03-6769-40CA-9A47-DC220021B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78" y="3701481"/>
            <a:ext cx="34575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07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BA0E-7E46-5743-AB97-A113546D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chemeClr val="accent1"/>
                </a:solidFill>
              </a:rPr>
              <a:t>Using r-</a:t>
            </a:r>
            <a:r>
              <a:rPr lang="nl-NL" dirty="0" err="1">
                <a:solidFill>
                  <a:schemeClr val="accent1"/>
                </a:solidFill>
              </a:rPr>
              <a:t>value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 err="1">
                <a:solidFill>
                  <a:schemeClr val="accent1"/>
                </a:solidFill>
              </a:rPr>
              <a:t>to</a:t>
            </a:r>
            <a:r>
              <a:rPr lang="nl-NL" dirty="0">
                <a:solidFill>
                  <a:schemeClr val="accent1"/>
                </a:solidFill>
              </a:rPr>
              <a:t> split </a:t>
            </a:r>
            <a:r>
              <a:rPr lang="nl-NL" dirty="0" err="1">
                <a:solidFill>
                  <a:schemeClr val="accent1"/>
                </a:solidFill>
              </a:rPr>
              <a:t>lines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CCCD081-5396-44D0-9460-4D14E3A89565}"/>
              </a:ext>
            </a:extLst>
          </p:cNvPr>
          <p:cNvSpPr/>
          <p:nvPr/>
        </p:nvSpPr>
        <p:spPr>
          <a:xfrm>
            <a:off x="4035725" y="2815084"/>
            <a:ext cx="1667435" cy="640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Linear</a:t>
            </a:r>
            <a:r>
              <a:rPr lang="nl-NL" dirty="0"/>
              <a:t> fit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7B7D4416-BC37-4D0A-8666-334D8B59E582}"/>
              </a:ext>
            </a:extLst>
          </p:cNvPr>
          <p:cNvCxnSpPr>
            <a:cxnSpLocks/>
          </p:cNvCxnSpPr>
          <p:nvPr/>
        </p:nvCxnSpPr>
        <p:spPr>
          <a:xfrm>
            <a:off x="5703160" y="3172235"/>
            <a:ext cx="710004" cy="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>
            <a:extLst>
              <a:ext uri="{FF2B5EF4-FFF2-40B4-BE49-F238E27FC236}">
                <a16:creationId xmlns:a16="http://schemas.microsoft.com/office/drawing/2014/main" id="{029C93E3-1155-40C4-B7BD-42D5B053509C}"/>
              </a:ext>
            </a:extLst>
          </p:cNvPr>
          <p:cNvSpPr/>
          <p:nvPr/>
        </p:nvSpPr>
        <p:spPr>
          <a:xfrm>
            <a:off x="6434095" y="2804247"/>
            <a:ext cx="1667435" cy="720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Check r-</a:t>
            </a:r>
            <a:r>
              <a:rPr lang="nl-NL" dirty="0" err="1"/>
              <a:t>value</a:t>
            </a:r>
            <a:endParaRPr lang="nl-NL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2CD53F03-6F95-44B6-9AFD-F47953CB9453}"/>
              </a:ext>
            </a:extLst>
          </p:cNvPr>
          <p:cNvCxnSpPr>
            <a:cxnSpLocks/>
          </p:cNvCxnSpPr>
          <p:nvPr/>
        </p:nvCxnSpPr>
        <p:spPr>
          <a:xfrm>
            <a:off x="8122461" y="3144710"/>
            <a:ext cx="1667435" cy="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17EDB8DB-BE82-440D-A271-F32146D9ECAE}"/>
              </a:ext>
            </a:extLst>
          </p:cNvPr>
          <p:cNvSpPr txBox="1"/>
          <p:nvPr/>
        </p:nvSpPr>
        <p:spPr>
          <a:xfrm>
            <a:off x="8122461" y="2804247"/>
            <a:ext cx="189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Below </a:t>
            </a:r>
            <a:r>
              <a:rPr lang="nl-NL" dirty="0" err="1"/>
              <a:t>treshold</a:t>
            </a:r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288E3ED-ABA0-4AE3-86D1-BC3FB15A40AC}"/>
              </a:ext>
            </a:extLst>
          </p:cNvPr>
          <p:cNvSpPr/>
          <p:nvPr/>
        </p:nvSpPr>
        <p:spPr>
          <a:xfrm>
            <a:off x="9831758" y="2793281"/>
            <a:ext cx="1667435" cy="720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Split point set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45C06421-5664-4A2C-B292-50189539A64D}"/>
              </a:ext>
            </a:extLst>
          </p:cNvPr>
          <p:cNvSpPr/>
          <p:nvPr/>
        </p:nvSpPr>
        <p:spPr>
          <a:xfrm>
            <a:off x="6434095" y="4228612"/>
            <a:ext cx="1667435" cy="720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Done</a:t>
            </a:r>
            <a:r>
              <a:rPr lang="nl-NL" dirty="0"/>
              <a:t>!</a:t>
            </a: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5D0ABA32-5FED-41B4-9FBC-C563138079A1}"/>
              </a:ext>
            </a:extLst>
          </p:cNvPr>
          <p:cNvCxnSpPr>
            <a:stCxn id="8" idx="2"/>
            <a:endCxn id="16" idx="0"/>
          </p:cNvCxnSpPr>
          <p:nvPr/>
        </p:nvCxnSpPr>
        <p:spPr>
          <a:xfrm>
            <a:off x="7267813" y="3525008"/>
            <a:ext cx="0" cy="703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3443C005-19B8-47D7-B73B-D5C8BCE3D143}"/>
              </a:ext>
            </a:extLst>
          </p:cNvPr>
          <p:cNvSpPr txBox="1"/>
          <p:nvPr/>
        </p:nvSpPr>
        <p:spPr>
          <a:xfrm>
            <a:off x="7267812" y="3672599"/>
            <a:ext cx="189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Above</a:t>
            </a:r>
            <a:r>
              <a:rPr lang="nl-NL" dirty="0"/>
              <a:t> </a:t>
            </a:r>
            <a:r>
              <a:rPr lang="nl-NL" dirty="0" err="1"/>
              <a:t>treshold</a:t>
            </a:r>
            <a:endParaRPr lang="nl-NL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2B8D5C64-2A9F-41FD-A079-0EF114450983}"/>
              </a:ext>
            </a:extLst>
          </p:cNvPr>
          <p:cNvSpPr/>
          <p:nvPr/>
        </p:nvSpPr>
        <p:spPr>
          <a:xfrm>
            <a:off x="1499955" y="2774710"/>
            <a:ext cx="1729266" cy="718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Find</a:t>
            </a:r>
            <a:r>
              <a:rPr lang="nl-NL" dirty="0"/>
              <a:t> points</a:t>
            </a:r>
          </a:p>
        </p:txBody>
      </p: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41304A09-FB5C-4189-9590-55F3FBA49AE9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229221" y="3134165"/>
            <a:ext cx="806504" cy="1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Vrije vorm: vorm 47">
            <a:extLst>
              <a:ext uri="{FF2B5EF4-FFF2-40B4-BE49-F238E27FC236}">
                <a16:creationId xmlns:a16="http://schemas.microsoft.com/office/drawing/2014/main" id="{5343A544-D687-4C1C-805E-9ED31C72429F}"/>
              </a:ext>
            </a:extLst>
          </p:cNvPr>
          <p:cNvSpPr/>
          <p:nvPr/>
        </p:nvSpPr>
        <p:spPr>
          <a:xfrm>
            <a:off x="2293592" y="1721586"/>
            <a:ext cx="8327457" cy="1068828"/>
          </a:xfrm>
          <a:custGeom>
            <a:avLst/>
            <a:gdLst>
              <a:gd name="connsiteX0" fmla="*/ 8646851 w 8646851"/>
              <a:gd name="connsiteY0" fmla="*/ 843393 h 861149"/>
              <a:gd name="connsiteX1" fmla="*/ 1305018 w 8646851"/>
              <a:gd name="connsiteY1" fmla="*/ 15 h 861149"/>
              <a:gd name="connsiteX2" fmla="*/ 0 w 8646851"/>
              <a:gd name="connsiteY2" fmla="*/ 861149 h 86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6851" h="861149">
                <a:moveTo>
                  <a:pt x="8646851" y="843393"/>
                </a:moveTo>
                <a:cubicBezTo>
                  <a:pt x="5696505" y="420224"/>
                  <a:pt x="2746160" y="-2944"/>
                  <a:pt x="1305018" y="15"/>
                </a:cubicBezTo>
                <a:cubicBezTo>
                  <a:pt x="-136124" y="2974"/>
                  <a:pt x="145002" y="648085"/>
                  <a:pt x="0" y="8611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90702A26-5088-47D1-80C6-1AFFDAA2DBF4}"/>
              </a:ext>
            </a:extLst>
          </p:cNvPr>
          <p:cNvCxnSpPr>
            <a:cxnSpLocks/>
          </p:cNvCxnSpPr>
          <p:nvPr/>
        </p:nvCxnSpPr>
        <p:spPr>
          <a:xfrm flipH="1">
            <a:off x="2293592" y="2547836"/>
            <a:ext cx="70996" cy="24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Afbeelding 54">
            <a:extLst>
              <a:ext uri="{FF2B5EF4-FFF2-40B4-BE49-F238E27FC236}">
                <a16:creationId xmlns:a16="http://schemas.microsoft.com/office/drawing/2014/main" id="{ED368441-20B6-474B-8125-CBE91ADD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55" y="3566549"/>
            <a:ext cx="4057843" cy="3043382"/>
          </a:xfrm>
          <a:prstGeom prst="rect">
            <a:avLst/>
          </a:prstGeom>
        </p:spPr>
      </p:pic>
      <p:cxnSp>
        <p:nvCxnSpPr>
          <p:cNvPr id="57" name="Rechte verbindingslijn 56">
            <a:extLst>
              <a:ext uri="{FF2B5EF4-FFF2-40B4-BE49-F238E27FC236}">
                <a16:creationId xmlns:a16="http://schemas.microsoft.com/office/drawing/2014/main" id="{7BE4E590-9F90-4B9E-94FA-037A32D555F0}"/>
              </a:ext>
            </a:extLst>
          </p:cNvPr>
          <p:cNvCxnSpPr>
            <a:cxnSpLocks/>
          </p:cNvCxnSpPr>
          <p:nvPr/>
        </p:nvCxnSpPr>
        <p:spPr>
          <a:xfrm>
            <a:off x="6434095" y="5330935"/>
            <a:ext cx="4370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01364883-C79D-4A52-A9DC-DB651D4ECB80}"/>
              </a:ext>
            </a:extLst>
          </p:cNvPr>
          <p:cNvCxnSpPr/>
          <p:nvPr/>
        </p:nvCxnSpPr>
        <p:spPr>
          <a:xfrm>
            <a:off x="6434095" y="5575177"/>
            <a:ext cx="756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2B6D5AB6-7D79-4DE2-AF21-8166326C591F}"/>
              </a:ext>
            </a:extLst>
          </p:cNvPr>
          <p:cNvCxnSpPr/>
          <p:nvPr/>
        </p:nvCxnSpPr>
        <p:spPr>
          <a:xfrm>
            <a:off x="7190913" y="5575177"/>
            <a:ext cx="1109708" cy="159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072CF2BC-8835-49A7-A402-F7E2B071BEE3}"/>
              </a:ext>
            </a:extLst>
          </p:cNvPr>
          <p:cNvCxnSpPr>
            <a:cxnSpLocks/>
          </p:cNvCxnSpPr>
          <p:nvPr/>
        </p:nvCxnSpPr>
        <p:spPr>
          <a:xfrm flipV="1">
            <a:off x="8300621" y="5655076"/>
            <a:ext cx="1109708" cy="81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460ECB14-3FCD-4E09-95A5-080034403B64}"/>
              </a:ext>
            </a:extLst>
          </p:cNvPr>
          <p:cNvCxnSpPr>
            <a:cxnSpLocks/>
          </p:cNvCxnSpPr>
          <p:nvPr/>
        </p:nvCxnSpPr>
        <p:spPr>
          <a:xfrm flipV="1">
            <a:off x="9410329" y="5655076"/>
            <a:ext cx="60795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BBD84C04-1A9B-470A-9726-D6FE6176E4C6}"/>
              </a:ext>
            </a:extLst>
          </p:cNvPr>
          <p:cNvCxnSpPr>
            <a:cxnSpLocks/>
          </p:cNvCxnSpPr>
          <p:nvPr/>
        </p:nvCxnSpPr>
        <p:spPr>
          <a:xfrm flipV="1">
            <a:off x="10004387" y="5573698"/>
            <a:ext cx="673765" cy="90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41C95A8D-5AEB-4DF4-B0DD-B8DC28F1FED9}"/>
              </a:ext>
            </a:extLst>
          </p:cNvPr>
          <p:cNvCxnSpPr>
            <a:cxnSpLocks/>
          </p:cNvCxnSpPr>
          <p:nvPr/>
        </p:nvCxnSpPr>
        <p:spPr>
          <a:xfrm>
            <a:off x="10680035" y="5575177"/>
            <a:ext cx="673765" cy="102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1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solidFill>
                  <a:schemeClr val="accent1"/>
                </a:solidFill>
              </a:rPr>
              <a:t>Labeling tools &amp; hyperparametering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DD2FBF24-8F60-4F14-A910-DFF3780E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18" y="1345069"/>
            <a:ext cx="6863741" cy="51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4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4DC3A-238C-49AE-A775-42B4F547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A366AA-AA72-4292-92CE-E318C6931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96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1025</TotalTime>
  <Words>59</Words>
  <Application>Microsoft Office PowerPoint</Application>
  <PresentationFormat>Breedbeeld</PresentationFormat>
  <Paragraphs>26</Paragraphs>
  <Slides>8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Office Theme</vt:lpstr>
      <vt:lpstr>AUTONOMOUS SHIPPING  Sprint 5</vt:lpstr>
      <vt:lpstr>Autonomous shipping</vt:lpstr>
      <vt:lpstr>Current scope</vt:lpstr>
      <vt:lpstr>Using horizon detection</vt:lpstr>
      <vt:lpstr>Using r-value to split lines</vt:lpstr>
      <vt:lpstr>Labeling tools &amp; hyperparametering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Jasper ''-</cp:lastModifiedBy>
  <cp:revision>39</cp:revision>
  <dcterms:created xsi:type="dcterms:W3CDTF">2018-08-31T09:18:02Z</dcterms:created>
  <dcterms:modified xsi:type="dcterms:W3CDTF">2018-10-19T11:52:48Z</dcterms:modified>
</cp:coreProperties>
</file>